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A41C-D98B-2A50-AFF6-21F3455E7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554CB2-160F-C617-6D43-FB0264B83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39BE8-9440-AFC1-DE12-281F5B3C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AB2DD-73BE-4FB5-015B-D414FA2A3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5F609-774B-05A8-C7B7-BE5CF03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1E8A8-F1E2-E55B-961D-3380B666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E8FAE-C10E-8DD6-2537-0F398D004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C458D-85A6-9E0A-68C3-FEC044A60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0123D-8406-8E50-333C-9B85A7A4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9098D-0B96-2F05-537C-077C14B0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7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099768-8F42-35CE-4D95-B46DDBDF62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C7974-2B26-F53B-127B-A47C2A8C4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75C27-87CE-FD67-68A3-53D3DC75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B7B9C-580B-FE61-4B67-1C4D720C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BE9F4-E96D-115E-4DBD-1DA31986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6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06B83-3743-F1FA-E1D3-EE1F03501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BF519-8FF1-96F5-A834-FB63ACF6E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76F2B-2A79-B30E-CFAB-2766EEE3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141DC-F2EE-6E4F-5C9F-A971965B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64FF6-9FC7-BA9F-7B3E-ED0CB5DFB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4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10F05-DF03-0D4F-41C7-52AB72BD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50FD7-3D08-1210-387F-336144BBB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02801-81CA-439A-3FA2-ED7810648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3B8D4-40F1-F0F8-20AE-897D22AB7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DFB8C-9C17-85EC-0D25-5E87D978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0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4475-DF4E-1E3C-A245-CCCB0BD6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9698F-A711-C130-BE80-1D69BCFC9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64DAA-D88A-EF07-92D3-5023BAEEF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56CFA-C7E3-2632-C7E2-F8F6D4B23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4514E-0A20-9DA2-5DEA-E8F6B12E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BCE91-4B77-0946-A249-F939F2C3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5128-02B7-993D-E1C8-A96232BC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D0D02-F448-43C5-403D-9A956E0EA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90C5B-CDF6-549D-0654-8E6B09FCC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70325F-1DB5-C132-EA6C-B430D21CD1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05380A-96BF-257D-6421-B44F419D76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946F0C-D525-CEF3-CECA-C4C93473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D0521-091A-E06C-595B-C550FAB41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F31D1A-9258-8403-4F2A-24EF1715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4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99B6-0F65-5C63-FEB4-D92DFA8C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3E897-7A5A-94B4-D5F9-75A4B9AA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5C2D8E-4E97-D08A-F952-CF347633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53F28-5982-2C6C-C8AA-C5FD1736B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8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9893BA-99CB-1C62-ECB4-CC5399897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3C3176-D59D-7844-4E4E-629CC134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5245E-DBEA-1091-04C1-430D184C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F688F-71A0-14F2-9C90-AC491B83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595DF-637F-3C05-A3BB-14BEE7DF4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869A80-BF9A-B8B0-8B6C-12BF30AD6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DC04E-AF3C-FB30-DBF4-2A450C6B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D8F5A-733D-92B4-4E20-14AABD24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5ED92-FADF-BEDA-2B34-D7968B43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0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06614-0D9F-5008-81A8-ADC9B1E4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2A16-078E-0330-D10A-5E42389BE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F2789-111F-8B80-1D5E-5509AA4DB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03577-1C96-CD2B-4912-01276A40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717E9-3C17-54F7-9E64-6143F4DA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04741-E027-5522-2DC3-E648B51B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7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AA57B8-6705-E2F8-9BDB-1CBE6DD16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0AD63-0D34-68F8-BC9D-F14FB0802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1C894-3A89-25F9-2734-39C45FC6E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489E61-4EEC-4F70-8B90-7DD6767641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A2476-084B-6CE4-418A-9B1F1E7F7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0A031-BA6A-6CB8-4876-6E66ACA88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CE8296-0A30-470B-B3A4-81B456383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0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erson in a suit smiling&#10;&#10;Description automatically generated with medium confidence">
            <a:extLst>
              <a:ext uri="{FF2B5EF4-FFF2-40B4-BE49-F238E27FC236}">
                <a16:creationId xmlns:a16="http://schemas.microsoft.com/office/drawing/2014/main" id="{0124983C-CDCA-68EB-B08D-F0BD117A3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954" y="1254445"/>
            <a:ext cx="3990722" cy="26473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erson in a suit smiling&#10;&#10;Description automatically generated with medium confidence">
            <a:extLst>
              <a:ext uri="{FF2B5EF4-FFF2-40B4-BE49-F238E27FC236}">
                <a16:creationId xmlns:a16="http://schemas.microsoft.com/office/drawing/2014/main" id="{EFCAD14D-E419-63C6-D286-445B832B2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49" y="1246515"/>
            <a:ext cx="3984108" cy="2655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33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49336C6583FD4DA6E96086F87E5DD2" ma:contentTypeVersion="13" ma:contentTypeDescription="Create a new document." ma:contentTypeScope="" ma:versionID="1dd29d1014566c6302f95a24a4ae625b">
  <xsd:schema xmlns:xsd="http://www.w3.org/2001/XMLSchema" xmlns:xs="http://www.w3.org/2001/XMLSchema" xmlns:p="http://schemas.microsoft.com/office/2006/metadata/properties" xmlns:ns2="6b5b899b-5689-4d6c-b177-e6c20ff27e72" xmlns:ns3="6fd3a545-678e-4b8e-a7dc-e9396263e660" targetNamespace="http://schemas.microsoft.com/office/2006/metadata/properties" ma:root="true" ma:fieldsID="30ed9d90802c527f29dc6de777deb9e8" ns2:_="" ns3:_="">
    <xsd:import namespace="6b5b899b-5689-4d6c-b177-e6c20ff27e72"/>
    <xsd:import namespace="6fd3a545-678e-4b8e-a7dc-e9396263e6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b899b-5689-4d6c-b177-e6c20ff27e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f9b31d0-4c9f-4ef4-a952-d0a11bc2b6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3a545-678e-4b8e-a7dc-e9396263e660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f796a17-3bfc-4024-a9d9-062aeb3ab769}" ma:internalName="TaxCatchAll" ma:showField="CatchAllData" ma:web="6fd3a545-678e-4b8e-a7dc-e9396263e6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d3a545-678e-4b8e-a7dc-e9396263e660" xsi:nil="true"/>
    <lcf76f155ced4ddcb4097134ff3c332f xmlns="6b5b899b-5689-4d6c-b177-e6c20ff27e7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FF7779-34DF-4544-838D-6395BAAE2B06}"/>
</file>

<file path=customXml/itemProps2.xml><?xml version="1.0" encoding="utf-8"?>
<ds:datastoreItem xmlns:ds="http://schemas.openxmlformats.org/officeDocument/2006/customXml" ds:itemID="{3F030D3D-F357-4164-BA50-0F6BEBBC1316}"/>
</file>

<file path=customXml/itemProps3.xml><?xml version="1.0" encoding="utf-8"?>
<ds:datastoreItem xmlns:ds="http://schemas.openxmlformats.org/officeDocument/2006/customXml" ds:itemID="{A9796709-AEDC-47FE-B4CD-23DE9F36FC5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Bartley</dc:creator>
  <cp:lastModifiedBy>Ashley Bartley</cp:lastModifiedBy>
  <cp:revision>1</cp:revision>
  <dcterms:created xsi:type="dcterms:W3CDTF">2024-10-29T16:39:43Z</dcterms:created>
  <dcterms:modified xsi:type="dcterms:W3CDTF">2024-10-29T16:40:40Z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0x010100C849336C6583FD4DA6E96086F87E5DD2</vt:lpwstr>
  </property>
</Properties>
</file>